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81" d="100"/>
          <a:sy n="81" d="100"/>
        </p:scale>
        <p:origin x="-834" y="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799" cy="45878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Shape 4"/>
          <p:cNvSpPr txBox="1">
            <a:spLocks noGrp="1"/>
          </p:cNvSpPr>
          <p:nvPr>
            <p:ph type="dt" idx="10"/>
          </p:nvPr>
        </p:nvSpPr>
        <p:spPr>
          <a:xfrm>
            <a:off x="3884612" y="0"/>
            <a:ext cx="2971799" cy="45878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Shape 5"/>
          <p:cNvSpPr>
            <a:spLocks noGrp="1" noRot="1" noChangeAspect="1"/>
          </p:cNvSpPr>
          <p:nvPr>
            <p:ph type="sldImg" idx="3"/>
          </p:nvPr>
        </p:nvSpPr>
        <p:spPr>
          <a:xfrm>
            <a:off x="1371600" y="1143000"/>
            <a:ext cx="4114800" cy="3086099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6" name="Shape 6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524308593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86" name="Shape 86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7" name="Shape 87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1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91798059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10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7644174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2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1012042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3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81724751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4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01931071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5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10944847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6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73586234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7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76806581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8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66189036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9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6069406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Объект с подписью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ape 16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17" name="Shape 17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280"/>
              </a:spcBef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240"/>
              </a:spcBef>
              <a:buClr>
                <a:schemeClr val="dk1"/>
              </a:buClr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2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0" name="Shape 2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1" name="Shape 2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Заголовок и вертикальный текст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74" name="Shape 74"/>
          <p:cNvSpPr txBox="1">
            <a:spLocks noGrp="1"/>
          </p:cNvSpPr>
          <p:nvPr>
            <p:ph type="body" idx="1"/>
          </p:nvPr>
        </p:nvSpPr>
        <p:spPr>
          <a:xfrm rot="5400000">
            <a:off x="2309018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5" name="Shape 7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6" name="Shape 7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7" name="Shape 7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>
  <p:cSld name="Вертикальный заголовок и текст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hape 79"/>
          <p:cNvSpPr txBox="1">
            <a:spLocks noGrp="1"/>
          </p:cNvSpPr>
          <p:nvPr>
            <p:ph type="title"/>
          </p:nvPr>
        </p:nvSpPr>
        <p:spPr>
          <a:xfrm rot="5400000">
            <a:off x="4732337" y="2171700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80" name="Shape 80"/>
          <p:cNvSpPr txBox="1">
            <a:spLocks noGrp="1"/>
          </p:cNvSpPr>
          <p:nvPr>
            <p:ph type="body" idx="1"/>
          </p:nvPr>
        </p:nvSpPr>
        <p:spPr>
          <a:xfrm rot="5400000">
            <a:off x="541337" y="190500"/>
            <a:ext cx="5851525" cy="60197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1" name="Shape 8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2" name="Shape 8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3" name="Shape 8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Титульный слайд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Shape 23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24" name="Shape 24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799" cy="1752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ctr" rtl="0">
              <a:spcBef>
                <a:spcPts val="640"/>
              </a:spcBef>
              <a:buClr>
                <a:srgbClr val="888888"/>
              </a:buClr>
              <a:buFont typeface="Arial"/>
              <a:buNone/>
              <a:defRPr sz="3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ctr" rtl="0">
              <a:spcBef>
                <a:spcPts val="560"/>
              </a:spcBef>
              <a:buClr>
                <a:srgbClr val="888888"/>
              </a:buClr>
              <a:buFont typeface="Arial"/>
              <a:buNone/>
              <a:defRPr sz="2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ctr" rtl="0">
              <a:spcBef>
                <a:spcPts val="480"/>
              </a:spcBef>
              <a:buClr>
                <a:srgbClr val="888888"/>
              </a:buClr>
              <a:buFont typeface="Arial"/>
              <a:buNone/>
              <a:defRPr sz="2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5" name="Shape 2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6" name="Shape 2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Заголовок и объект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2" name="Shape 3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3" name="Shape 3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Заголовок раздела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Shape 35"/>
          <p:cNvSpPr txBox="1">
            <a:spLocks noGrp="1"/>
          </p:cNvSpPr>
          <p:nvPr>
            <p:ph type="title"/>
          </p:nvPr>
        </p:nvSpPr>
        <p:spPr>
          <a:xfrm>
            <a:off x="722312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36" name="Shape 36"/>
          <p:cNvSpPr txBox="1">
            <a:spLocks noGrp="1"/>
          </p:cNvSpPr>
          <p:nvPr>
            <p:ph type="body" idx="1"/>
          </p:nvPr>
        </p:nvSpPr>
        <p:spPr>
          <a:xfrm>
            <a:off x="722312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360"/>
              </a:spcBef>
              <a:buClr>
                <a:srgbClr val="888888"/>
              </a:buClr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320"/>
              </a:spcBef>
              <a:buClr>
                <a:srgbClr val="888888"/>
              </a:buClr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Два объекта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Shape 41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42" name="Shape 4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599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6510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3335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–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–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599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6510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3335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–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–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4" name="Shape 44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5" name="Shape 4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6" name="Shape 4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Сравнение"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Shape 48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49" name="Shape 49"/>
          <p:cNvSpPr txBox="1">
            <a:spLocks noGrp="1"/>
          </p:cNvSpPr>
          <p:nvPr>
            <p:ph type="body" idx="1"/>
          </p:nvPr>
        </p:nvSpPr>
        <p:spPr>
          <a:xfrm>
            <a:off x="457200" y="1535112"/>
            <a:ext cx="4040187" cy="6397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480"/>
              </a:spcBef>
              <a:buClr>
                <a:schemeClr val="dk1"/>
              </a:buClr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360"/>
              </a:spcBef>
              <a:buClr>
                <a:schemeClr val="dk1"/>
              </a:buClr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0" name="Shape 50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7" cy="39512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905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5875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–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1" name="Shape 51"/>
          <p:cNvSpPr txBox="1">
            <a:spLocks noGrp="1"/>
          </p:cNvSpPr>
          <p:nvPr>
            <p:ph type="body" idx="3"/>
          </p:nvPr>
        </p:nvSpPr>
        <p:spPr>
          <a:xfrm>
            <a:off x="4645025" y="1535112"/>
            <a:ext cx="4041774" cy="6397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480"/>
              </a:spcBef>
              <a:buClr>
                <a:schemeClr val="dk1"/>
              </a:buClr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360"/>
              </a:spcBef>
              <a:buClr>
                <a:schemeClr val="dk1"/>
              </a:buClr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2" name="Shape 52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4" cy="39512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905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5875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–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3" name="Shape 5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4" name="Shape 54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5" name="Shape 55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Только заголовок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58" name="Shape 58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9" name="Shape 59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0" name="Shape 6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Пустой слайд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3" name="Shape 6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4" name="Shape 6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Рисунок с подписью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Shape 66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399" cy="56673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67" name="Shape 67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640"/>
              </a:spcBef>
              <a:buClr>
                <a:schemeClr val="dk1"/>
              </a:buClr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560"/>
              </a:spcBef>
              <a:buClr>
                <a:schemeClr val="dk1"/>
              </a:buClr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480"/>
              </a:spcBef>
              <a:buClr>
                <a:schemeClr val="dk1"/>
              </a:buClr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8" name="Shape 68"/>
          <p:cNvSpPr txBox="1">
            <a:spLocks noGrp="1"/>
          </p:cNvSpPr>
          <p:nvPr>
            <p:ph type="body" idx="1"/>
          </p:nvPr>
        </p:nvSpPr>
        <p:spPr>
          <a:xfrm>
            <a:off x="1792288" y="5367337"/>
            <a:ext cx="5486399" cy="80486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280"/>
              </a:spcBef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240"/>
              </a:spcBef>
              <a:buClr>
                <a:schemeClr val="dk1"/>
              </a:buClr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2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9" name="Shape 6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0" name="Shape 7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1" name="Shape 7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3">
            <a:alphaModFix/>
          </a:blip>
          <a:stretch>
            <a:fillRect/>
          </a:stretch>
        </a:blip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11" name="Shape 1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Shape 1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Shape 1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 txBox="1">
            <a:spLocks noGrp="1"/>
          </p:cNvSpPr>
          <p:nvPr>
            <p:ph type="title"/>
          </p:nvPr>
        </p:nvSpPr>
        <p:spPr>
          <a:xfrm>
            <a:off x="5004048" y="1124744"/>
            <a:ext cx="3456383" cy="50405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rgbClr val="5F497A"/>
              </a:buClr>
              <a:buSzPct val="25000"/>
              <a:buFont typeface="Verdana"/>
              <a:buNone/>
            </a:pPr>
            <a:r>
              <a:rPr lang="ru-RU" sz="3600" b="1" i="0" u="none" strike="noStrike" cap="none" dirty="0">
                <a:solidFill>
                  <a:srgbClr val="5F497A"/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en-US" sz="3600" dirty="0" smtClean="0">
                <a:solidFill>
                  <a:srgbClr val="5F497A"/>
                </a:solidFill>
                <a:latin typeface="Verdana"/>
                <a:ea typeface="Verdana"/>
                <a:cs typeface="Verdana"/>
                <a:sym typeface="Verdana"/>
              </a:rPr>
              <a:t>9</a:t>
            </a:r>
            <a:r>
              <a:rPr lang="uk-UA" sz="3600" dirty="0" smtClean="0">
                <a:solidFill>
                  <a:srgbClr val="5F497A"/>
                </a:solidFill>
                <a:latin typeface="Verdana"/>
                <a:ea typeface="Verdana"/>
                <a:cs typeface="Verdana"/>
                <a:sym typeface="Verdana"/>
              </a:rPr>
              <a:t>8</a:t>
            </a:r>
            <a:r>
              <a:rPr lang="ru-RU" sz="3600" b="1" i="0" u="none" strike="noStrike" cap="none" dirty="0" smtClean="0">
                <a:solidFill>
                  <a:srgbClr val="5F497A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endParaRPr lang="ru-RU" sz="3600" b="1" i="0" u="none" strike="noStrike" cap="none" dirty="0">
              <a:solidFill>
                <a:srgbClr val="5F497A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90" name="Shape 90"/>
          <p:cNvSpPr txBox="1"/>
          <p:nvPr/>
        </p:nvSpPr>
        <p:spPr>
          <a:xfrm>
            <a:off x="611560" y="3140968"/>
            <a:ext cx="7776864" cy="201622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lvl="0">
              <a:buClr>
                <a:srgbClr val="C00000"/>
              </a:buClr>
              <a:buSzPct val="25000"/>
            </a:pPr>
            <a:r>
              <a:rPr lang="ru-RU" sz="4800" b="1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ПОМАРАНЧЕВА РЕВОЛЮЦІЯ</a:t>
            </a:r>
            <a:endParaRPr lang="ru-RU" sz="4800" b="1" i="1" u="none" strike="noStrike" cap="none" dirty="0">
              <a:solidFill>
                <a:schemeClr val="tx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395536" y="260647"/>
            <a:ext cx="8404736" cy="396044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600" b="0" i="0" u="none" strike="noStrike" cap="none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 algn="ctr">
              <a:buClr>
                <a:srgbClr val="5F497A"/>
              </a:buClr>
              <a:buSzPct val="25000"/>
            </a:pPr>
            <a:r>
              <a:rPr lang="ru-RU" sz="40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бо</a:t>
            </a:r>
            <a:r>
              <a:rPr lang="ru-RU" sz="40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40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Він</a:t>
            </a:r>
            <a:r>
              <a:rPr lang="ru-RU" sz="40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землю </a:t>
            </a:r>
            <a:r>
              <a:rPr lang="ru-RU" sz="40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судити</a:t>
            </a:r>
            <a:r>
              <a:rPr lang="ru-RU" sz="40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гряде</a:t>
            </a:r>
            <a:r>
              <a:rPr lang="ru-RU" sz="4000" i="1" dirty="0" smtClean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:</a:t>
            </a:r>
          </a:p>
          <a:p>
            <a:pPr lvl="0" algn="ctr">
              <a:buClr>
                <a:srgbClr val="5F497A"/>
              </a:buClr>
              <a:buSzPct val="25000"/>
            </a:pPr>
            <a:r>
              <a:rPr lang="ru-RU" sz="4000" i="1" dirty="0" err="1" smtClean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Він</a:t>
            </a:r>
            <a:r>
              <a:rPr lang="ru-RU" sz="4000" i="1" dirty="0" smtClean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40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за </a:t>
            </a:r>
            <a:r>
              <a:rPr lang="ru-RU" sz="40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справедливістю</a:t>
            </a:r>
            <a:r>
              <a:rPr lang="ru-RU" sz="40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endParaRPr lang="ru-RU" sz="4000" i="1" dirty="0" smtClean="0">
              <a:solidFill>
                <a:schemeClr val="tx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lvl="0" algn="ctr">
              <a:buClr>
                <a:srgbClr val="5F497A"/>
              </a:buClr>
              <a:buSzPct val="25000"/>
            </a:pPr>
            <a:r>
              <a:rPr lang="ru-RU" sz="4000" i="1" dirty="0" smtClean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буде </a:t>
            </a:r>
            <a:r>
              <a:rPr lang="ru-RU" sz="40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судити</a:t>
            </a:r>
            <a:r>
              <a:rPr lang="ru-RU" sz="40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40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вселенну</a:t>
            </a:r>
            <a:r>
              <a:rPr lang="ru-RU" sz="40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і </a:t>
            </a:r>
            <a:endParaRPr lang="ru-RU" sz="4000" i="1" dirty="0" smtClean="0">
              <a:solidFill>
                <a:schemeClr val="tx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lvl="0" algn="ctr">
              <a:buClr>
                <a:srgbClr val="5F497A"/>
              </a:buClr>
              <a:buSzPct val="25000"/>
            </a:pPr>
            <a:r>
              <a:rPr lang="ru-RU" sz="4000" i="1" dirty="0" smtClean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народи </a:t>
            </a:r>
            <a:r>
              <a:rPr lang="ru-RU" sz="40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по </a:t>
            </a:r>
            <a:r>
              <a:rPr lang="ru-RU" sz="40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правді</a:t>
            </a:r>
            <a:r>
              <a:rPr lang="ru-RU" sz="40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! </a:t>
            </a:r>
          </a:p>
        </p:txBody>
      </p:sp>
      <p:sp>
        <p:nvSpPr>
          <p:cNvPr id="97" name="Shape 97"/>
          <p:cNvSpPr txBox="1"/>
          <p:nvPr/>
        </p:nvSpPr>
        <p:spPr>
          <a:xfrm>
            <a:off x="457443" y="5733255"/>
            <a:ext cx="8280919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Verdana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0070C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buClr>
                <a:srgbClr val="5F497A"/>
              </a:buClr>
              <a:buSzPct val="25000"/>
              <a:buFont typeface="Verdana"/>
              <a:buNone/>
            </a:pPr>
            <a:r>
              <a:rPr lang="ru-RU" sz="4000" b="0" i="0" u="none" strike="noStrike" cap="none" dirty="0">
                <a:solidFill>
                  <a:srgbClr val="5F497A"/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en-US" sz="4000" dirty="0" smtClean="0">
                <a:solidFill>
                  <a:srgbClr val="5F497A"/>
                </a:solidFill>
                <a:latin typeface="Verdana"/>
                <a:ea typeface="Verdana"/>
                <a:cs typeface="Verdana"/>
                <a:sym typeface="Verdana"/>
              </a:rPr>
              <a:t>9</a:t>
            </a:r>
            <a:r>
              <a:rPr lang="uk-UA" sz="4000" dirty="0" smtClean="0">
                <a:solidFill>
                  <a:srgbClr val="5F497A"/>
                </a:solidFill>
                <a:latin typeface="Verdana"/>
                <a:ea typeface="Verdana"/>
                <a:cs typeface="Verdana"/>
                <a:sym typeface="Verdana"/>
              </a:rPr>
              <a:t>8</a:t>
            </a:r>
            <a:r>
              <a:rPr lang="ru-RU" sz="4000" b="0" i="0" u="none" strike="noStrike" cap="none" dirty="0" smtClean="0">
                <a:solidFill>
                  <a:srgbClr val="5F497A"/>
                </a:solidFill>
                <a:latin typeface="Verdana"/>
                <a:ea typeface="Verdana"/>
                <a:cs typeface="Verdana"/>
                <a:sym typeface="Verdana"/>
              </a:rPr>
              <a:t>:9</a:t>
            </a:r>
            <a:endParaRPr lang="ru-RU" sz="4000" b="0" i="0" u="none" strike="noStrike" cap="none" dirty="0">
              <a:solidFill>
                <a:srgbClr val="5F497A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35474033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395536" y="260647"/>
            <a:ext cx="8404736" cy="4464497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600" b="0" i="0" u="none" strike="noStrike" cap="none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 algn="ctr">
              <a:buClr>
                <a:srgbClr val="5F497A"/>
              </a:buClr>
              <a:buSzPct val="25000"/>
            </a:pPr>
            <a:r>
              <a:rPr lang="ru-RU" sz="3800" i="1" dirty="0" err="1" smtClean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Співайте</a:t>
            </a:r>
            <a:r>
              <a:rPr lang="ru-RU" sz="3800" i="1" dirty="0" smtClean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38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для Господа </a:t>
            </a:r>
            <a:r>
              <a:rPr lang="ru-RU" sz="3800" i="1" dirty="0" err="1" smtClean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нашого</a:t>
            </a:r>
            <a:r>
              <a:rPr lang="ru-RU" sz="3800" i="1" dirty="0" smtClean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/>
            </a:r>
            <a:br>
              <a:rPr lang="ru-RU" sz="3800" i="1" dirty="0" smtClean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</a:br>
            <a:r>
              <a:rPr lang="ru-RU" sz="3800" i="1" dirty="0" smtClean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Бога </a:t>
            </a:r>
            <a:r>
              <a:rPr lang="ru-RU" sz="38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пісню</a:t>
            </a:r>
            <a:r>
              <a:rPr lang="ru-RU" sz="38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38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нову</a:t>
            </a:r>
            <a:r>
              <a:rPr lang="ru-RU" sz="38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, </a:t>
            </a:r>
            <a:r>
              <a:rPr lang="ru-RU" sz="38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молоді</a:t>
            </a:r>
            <a:r>
              <a:rPr lang="ru-RU" sz="38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38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працівники-баптисти</a:t>
            </a:r>
            <a:r>
              <a:rPr lang="ru-RU" sz="38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, </a:t>
            </a:r>
            <a:r>
              <a:rPr lang="ru-RU" sz="38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бо</a:t>
            </a:r>
            <a:r>
              <a:rPr lang="ru-RU" sz="38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38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Він</a:t>
            </a:r>
            <a:r>
              <a:rPr lang="ru-RU" sz="38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чуда вчинив! </a:t>
            </a:r>
            <a:r>
              <a:rPr lang="ru-RU" sz="38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Йому</a:t>
            </a:r>
            <a:r>
              <a:rPr lang="ru-RU" sz="38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помогла </a:t>
            </a:r>
            <a:r>
              <a:rPr lang="ru-RU" sz="38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правиця</a:t>
            </a:r>
            <a:r>
              <a:rPr lang="ru-RU" sz="38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38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Його</a:t>
            </a:r>
            <a:r>
              <a:rPr lang="ru-RU" sz="38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та </a:t>
            </a:r>
            <a:r>
              <a:rPr lang="ru-RU" sz="38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святе</a:t>
            </a:r>
            <a:r>
              <a:rPr lang="ru-RU" sz="38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38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рамено</a:t>
            </a:r>
            <a:r>
              <a:rPr lang="ru-RU" sz="38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38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Його</a:t>
            </a:r>
            <a:r>
              <a:rPr lang="ru-RU" sz="38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3800" i="1" dirty="0" smtClean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/>
            </a:r>
            <a:br>
              <a:rPr lang="ru-RU" sz="3800" i="1" dirty="0" smtClean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</a:br>
            <a:r>
              <a:rPr lang="ru-RU" sz="3800" i="1" dirty="0" smtClean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з </a:t>
            </a:r>
            <a:r>
              <a:rPr lang="ru-RU" sz="38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Небесною сотнею. </a:t>
            </a:r>
            <a:endParaRPr lang="ru-RU" sz="3800" b="0" i="1" u="none" strike="noStrike" cap="none" dirty="0">
              <a:solidFill>
                <a:schemeClr val="tx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97" name="Shape 97"/>
          <p:cNvSpPr txBox="1"/>
          <p:nvPr/>
        </p:nvSpPr>
        <p:spPr>
          <a:xfrm>
            <a:off x="457443" y="5733255"/>
            <a:ext cx="8280919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Verdana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0070C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buClr>
                <a:srgbClr val="5F497A"/>
              </a:buClr>
              <a:buSzPct val="25000"/>
              <a:buFont typeface="Verdana"/>
              <a:buNone/>
            </a:pPr>
            <a:r>
              <a:rPr lang="ru-RU" sz="4000" b="0" i="0" u="none" strike="noStrike" cap="none" dirty="0">
                <a:solidFill>
                  <a:srgbClr val="5F497A"/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en-US" sz="4000" dirty="0" smtClean="0">
                <a:solidFill>
                  <a:srgbClr val="5F497A"/>
                </a:solidFill>
                <a:latin typeface="Verdana"/>
                <a:ea typeface="Verdana"/>
                <a:cs typeface="Verdana"/>
                <a:sym typeface="Verdana"/>
              </a:rPr>
              <a:t>9</a:t>
            </a:r>
            <a:r>
              <a:rPr lang="uk-UA" sz="4000" dirty="0" smtClean="0">
                <a:solidFill>
                  <a:srgbClr val="5F497A"/>
                </a:solidFill>
                <a:latin typeface="Verdana"/>
                <a:ea typeface="Verdana"/>
                <a:cs typeface="Verdana"/>
                <a:sym typeface="Verdana"/>
              </a:rPr>
              <a:t>8</a:t>
            </a:r>
            <a:r>
              <a:rPr lang="ru-RU" sz="4000" b="0" i="0" u="none" strike="noStrike" cap="none" dirty="0" smtClean="0">
                <a:solidFill>
                  <a:srgbClr val="5F497A"/>
                </a:solidFill>
                <a:latin typeface="Verdana"/>
                <a:ea typeface="Verdana"/>
                <a:cs typeface="Verdana"/>
                <a:sym typeface="Verdana"/>
              </a:rPr>
              <a:t>:1</a:t>
            </a:r>
            <a:endParaRPr lang="ru-RU" sz="4000" b="0" i="0" u="none" strike="noStrike" cap="none" dirty="0">
              <a:solidFill>
                <a:srgbClr val="5F497A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395536" y="260647"/>
            <a:ext cx="8404736" cy="424847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600" b="0" i="0" u="none" strike="noStrike" cap="none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 algn="ctr">
              <a:buClr>
                <a:srgbClr val="5F497A"/>
              </a:buClr>
              <a:buSzPct val="25000"/>
            </a:pPr>
            <a:r>
              <a:rPr lang="ru-RU" sz="40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Спасіння</a:t>
            </a:r>
            <a:r>
              <a:rPr lang="ru-RU" sz="40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40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Своє</a:t>
            </a:r>
            <a:r>
              <a:rPr lang="ru-RU" sz="40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Господь Дух </a:t>
            </a:r>
            <a:r>
              <a:rPr lang="ru-RU" sz="40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Святий</a:t>
            </a:r>
            <a:r>
              <a:rPr lang="ru-RU" sz="40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40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виявив</a:t>
            </a:r>
            <a:r>
              <a:rPr lang="ru-RU" sz="4000" i="1" dirty="0" smtClean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,</a:t>
            </a:r>
            <a:br>
              <a:rPr lang="ru-RU" sz="4000" i="1" dirty="0" smtClean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</a:br>
            <a:r>
              <a:rPr lang="ru-RU" sz="4000" i="1" dirty="0" smtClean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40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перед </a:t>
            </a:r>
            <a:r>
              <a:rPr lang="ru-RU" sz="40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очима</a:t>
            </a:r>
            <a:r>
              <a:rPr lang="ru-RU" sz="40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40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народів</a:t>
            </a:r>
            <a:r>
              <a:rPr lang="ru-RU" sz="40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40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відкрив</a:t>
            </a:r>
            <a:r>
              <a:rPr lang="ru-RU" sz="40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Свою правду </a:t>
            </a:r>
            <a:r>
              <a:rPr lang="ru-RU" sz="40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під</a:t>
            </a:r>
            <a:r>
              <a:rPr lang="ru-RU" sz="40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час </a:t>
            </a:r>
            <a:r>
              <a:rPr lang="ru-RU" sz="40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Помаранчевої</a:t>
            </a:r>
            <a:r>
              <a:rPr lang="ru-RU" sz="40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40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революції</a:t>
            </a:r>
            <a:r>
              <a:rPr lang="ru-RU" sz="40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. </a:t>
            </a:r>
            <a:endParaRPr lang="ru-RU" sz="3800" b="0" i="1" u="none" strike="noStrike" cap="none" dirty="0">
              <a:solidFill>
                <a:schemeClr val="tx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97" name="Shape 97"/>
          <p:cNvSpPr txBox="1"/>
          <p:nvPr/>
        </p:nvSpPr>
        <p:spPr>
          <a:xfrm>
            <a:off x="457443" y="5733255"/>
            <a:ext cx="8280919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Verdana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0070C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buClr>
                <a:srgbClr val="5F497A"/>
              </a:buClr>
              <a:buSzPct val="25000"/>
              <a:buFont typeface="Verdana"/>
              <a:buNone/>
            </a:pPr>
            <a:r>
              <a:rPr lang="ru-RU" sz="4000" b="0" i="0" u="none" strike="noStrike" cap="none" dirty="0">
                <a:solidFill>
                  <a:srgbClr val="5F497A"/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en-US" sz="4000" dirty="0" smtClean="0">
                <a:solidFill>
                  <a:srgbClr val="5F497A"/>
                </a:solidFill>
                <a:latin typeface="Verdana"/>
                <a:ea typeface="Verdana"/>
                <a:cs typeface="Verdana"/>
                <a:sym typeface="Verdana"/>
              </a:rPr>
              <a:t>9</a:t>
            </a:r>
            <a:r>
              <a:rPr lang="uk-UA" sz="4000" dirty="0" smtClean="0">
                <a:solidFill>
                  <a:srgbClr val="5F497A"/>
                </a:solidFill>
                <a:latin typeface="Verdana"/>
                <a:ea typeface="Verdana"/>
                <a:cs typeface="Verdana"/>
                <a:sym typeface="Verdana"/>
              </a:rPr>
              <a:t>8</a:t>
            </a:r>
            <a:r>
              <a:rPr lang="ru-RU" sz="4000" b="0" i="0" u="none" strike="noStrike" cap="none" dirty="0" smtClean="0">
                <a:solidFill>
                  <a:srgbClr val="5F497A"/>
                </a:solidFill>
                <a:latin typeface="Verdana"/>
                <a:ea typeface="Verdana"/>
                <a:cs typeface="Verdana"/>
                <a:sym typeface="Verdana"/>
              </a:rPr>
              <a:t>:2</a:t>
            </a:r>
            <a:endParaRPr lang="ru-RU" sz="4000" b="0" i="0" u="none" strike="noStrike" cap="none" dirty="0">
              <a:solidFill>
                <a:srgbClr val="5F497A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12333250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395536" y="260647"/>
            <a:ext cx="8404736" cy="432048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600" b="0" i="0" u="none" strike="noStrike" cap="none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 algn="ctr">
              <a:buClr>
                <a:srgbClr val="5F497A"/>
              </a:buClr>
              <a:buSzPct val="25000"/>
            </a:pPr>
            <a:r>
              <a:rPr lang="ru-RU" sz="40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Пам’ятає</a:t>
            </a:r>
            <a:r>
              <a:rPr lang="ru-RU" sz="40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40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Він</a:t>
            </a:r>
            <a:r>
              <a:rPr lang="ru-RU" sz="40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40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громадянам</a:t>
            </a:r>
            <a:r>
              <a:rPr lang="ru-RU" sz="40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40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України</a:t>
            </a:r>
            <a:r>
              <a:rPr lang="ru-RU" sz="40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40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милість</a:t>
            </a:r>
            <a:r>
              <a:rPr lang="ru-RU" sz="40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Свою, </a:t>
            </a:r>
            <a:r>
              <a:rPr lang="ru-RU" sz="4000" i="1" dirty="0" smtClean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/>
            </a:r>
            <a:br>
              <a:rPr lang="ru-RU" sz="4000" i="1" dirty="0" smtClean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</a:br>
            <a:r>
              <a:rPr lang="ru-RU" sz="4000" i="1" dirty="0" smtClean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й </a:t>
            </a:r>
            <a:r>
              <a:rPr lang="ru-RU" sz="40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Свою </a:t>
            </a:r>
            <a:r>
              <a:rPr lang="ru-RU" sz="40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вірність</a:t>
            </a:r>
            <a:r>
              <a:rPr lang="ru-RU" sz="40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для дому </a:t>
            </a:r>
            <a:r>
              <a:rPr lang="ru-RU" sz="40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Ізраїля</a:t>
            </a:r>
            <a:r>
              <a:rPr lang="ru-RU" sz="40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. </a:t>
            </a:r>
            <a:r>
              <a:rPr lang="ru-RU" sz="40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Бачать</a:t>
            </a:r>
            <a:r>
              <a:rPr lang="ru-RU" sz="40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40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всі</a:t>
            </a:r>
            <a:r>
              <a:rPr lang="ru-RU" sz="40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40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кінці</a:t>
            </a:r>
            <a:r>
              <a:rPr lang="ru-RU" sz="40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40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землі</a:t>
            </a:r>
            <a:r>
              <a:rPr lang="ru-RU" sz="40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те </a:t>
            </a:r>
            <a:r>
              <a:rPr lang="ru-RU" sz="40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спасіння</a:t>
            </a:r>
            <a:r>
              <a:rPr lang="ru-RU" sz="40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, </a:t>
            </a:r>
            <a:r>
              <a:rPr lang="ru-RU" sz="40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що</a:t>
            </a:r>
            <a:r>
              <a:rPr lang="ru-RU" sz="40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чинить наш </a:t>
            </a:r>
            <a:r>
              <a:rPr lang="ru-RU" sz="40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Всемогутній</a:t>
            </a:r>
            <a:r>
              <a:rPr lang="ru-RU" sz="40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Бог в </a:t>
            </a:r>
            <a:r>
              <a:rPr lang="ru-RU" sz="40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Україні</a:t>
            </a:r>
            <a:r>
              <a:rPr lang="ru-RU" sz="40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. </a:t>
            </a:r>
            <a:endParaRPr lang="ru-RU" sz="3800" b="0" i="1" u="none" strike="noStrike" cap="none" dirty="0">
              <a:solidFill>
                <a:schemeClr val="tx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97" name="Shape 97"/>
          <p:cNvSpPr txBox="1"/>
          <p:nvPr/>
        </p:nvSpPr>
        <p:spPr>
          <a:xfrm>
            <a:off x="457443" y="5733255"/>
            <a:ext cx="8280919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Verdana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0070C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buClr>
                <a:srgbClr val="5F497A"/>
              </a:buClr>
              <a:buSzPct val="25000"/>
              <a:buFont typeface="Verdana"/>
              <a:buNone/>
            </a:pPr>
            <a:r>
              <a:rPr lang="ru-RU" sz="4000" b="0" i="0" u="none" strike="noStrike" cap="none" dirty="0">
                <a:solidFill>
                  <a:srgbClr val="5F497A"/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en-US" sz="4000" dirty="0" smtClean="0">
                <a:solidFill>
                  <a:srgbClr val="5F497A"/>
                </a:solidFill>
                <a:latin typeface="Verdana"/>
                <a:ea typeface="Verdana"/>
                <a:cs typeface="Verdana"/>
                <a:sym typeface="Verdana"/>
              </a:rPr>
              <a:t>9</a:t>
            </a:r>
            <a:r>
              <a:rPr lang="uk-UA" sz="4000" dirty="0" smtClean="0">
                <a:solidFill>
                  <a:srgbClr val="5F497A"/>
                </a:solidFill>
                <a:latin typeface="Verdana"/>
                <a:ea typeface="Verdana"/>
                <a:cs typeface="Verdana"/>
                <a:sym typeface="Verdana"/>
              </a:rPr>
              <a:t>8</a:t>
            </a:r>
            <a:r>
              <a:rPr lang="ru-RU" sz="4000" b="0" i="0" u="none" strike="noStrike" cap="none" dirty="0" smtClean="0">
                <a:solidFill>
                  <a:srgbClr val="5F497A"/>
                </a:solidFill>
                <a:latin typeface="Verdana"/>
                <a:ea typeface="Verdana"/>
                <a:cs typeface="Verdana"/>
                <a:sym typeface="Verdana"/>
              </a:rPr>
              <a:t>:3</a:t>
            </a:r>
            <a:endParaRPr lang="ru-RU" sz="4000" b="0" i="0" u="none" strike="noStrike" cap="none" dirty="0">
              <a:solidFill>
                <a:srgbClr val="5F497A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36284839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395536" y="260647"/>
            <a:ext cx="8404736" cy="432048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600" b="0" i="0" u="none" strike="noStrike" cap="none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 algn="ctr">
              <a:buClr>
                <a:srgbClr val="5F497A"/>
              </a:buClr>
              <a:buSzPct val="25000"/>
            </a:pPr>
            <a:r>
              <a:rPr lang="ru-RU" sz="40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Уся</a:t>
            </a:r>
            <a:r>
              <a:rPr lang="ru-RU" sz="40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земле та </a:t>
            </a:r>
            <a:r>
              <a:rPr lang="ru-RU" sz="40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всі</a:t>
            </a:r>
            <a:r>
              <a:rPr lang="ru-RU" sz="40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40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молоді</a:t>
            </a:r>
            <a:r>
              <a:rPr lang="ru-RU" sz="40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40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баптисти-благовісники</a:t>
            </a:r>
            <a:r>
              <a:rPr lang="ru-RU" sz="40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, </a:t>
            </a:r>
            <a:r>
              <a:rPr lang="ru-RU" sz="40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викликуйте</a:t>
            </a:r>
            <a:r>
              <a:rPr lang="ru-RU" sz="40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Господу </a:t>
            </a:r>
            <a:r>
              <a:rPr lang="ru-RU" sz="40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Ісусу</a:t>
            </a:r>
            <a:r>
              <a:rPr lang="ru-RU" sz="40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, </a:t>
            </a:r>
            <a:r>
              <a:rPr lang="ru-RU" sz="40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покликуйте</a:t>
            </a:r>
            <a:r>
              <a:rPr lang="ru-RU" sz="40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4000" i="1" dirty="0" err="1" smtClean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радісно</a:t>
            </a:r>
            <a:r>
              <a:rPr lang="ru-RU" sz="4000" i="1" dirty="0" smtClean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/>
            </a:r>
            <a:br>
              <a:rPr lang="ru-RU" sz="4000" i="1" dirty="0" smtClean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</a:br>
            <a:r>
              <a:rPr lang="ru-RU" sz="4000" i="1" dirty="0" smtClean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і </a:t>
            </a:r>
            <a:r>
              <a:rPr lang="ru-RU" sz="4000" i="1" dirty="0" err="1" smtClean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співайте</a:t>
            </a:r>
            <a:r>
              <a:rPr lang="ru-RU" sz="4000" i="1" dirty="0" smtClean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40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та грайте! </a:t>
            </a:r>
            <a:endParaRPr lang="ru-RU" sz="3800" b="0" i="1" u="none" strike="noStrike" cap="none" dirty="0">
              <a:solidFill>
                <a:schemeClr val="tx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97" name="Shape 97"/>
          <p:cNvSpPr txBox="1"/>
          <p:nvPr/>
        </p:nvSpPr>
        <p:spPr>
          <a:xfrm>
            <a:off x="457443" y="5733255"/>
            <a:ext cx="8280919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Verdana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0070C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buClr>
                <a:srgbClr val="5F497A"/>
              </a:buClr>
              <a:buSzPct val="25000"/>
              <a:buFont typeface="Verdana"/>
              <a:buNone/>
            </a:pPr>
            <a:r>
              <a:rPr lang="ru-RU" sz="4000" b="0" i="0" u="none" strike="noStrike" cap="none" dirty="0">
                <a:solidFill>
                  <a:srgbClr val="5F497A"/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en-US" sz="4000" dirty="0" smtClean="0">
                <a:solidFill>
                  <a:srgbClr val="5F497A"/>
                </a:solidFill>
                <a:latin typeface="Verdana"/>
                <a:ea typeface="Verdana"/>
                <a:cs typeface="Verdana"/>
                <a:sym typeface="Verdana"/>
              </a:rPr>
              <a:t>9</a:t>
            </a:r>
            <a:r>
              <a:rPr lang="uk-UA" sz="4000" dirty="0" smtClean="0">
                <a:solidFill>
                  <a:srgbClr val="5F497A"/>
                </a:solidFill>
                <a:latin typeface="Verdana"/>
                <a:ea typeface="Verdana"/>
                <a:cs typeface="Verdana"/>
                <a:sym typeface="Verdana"/>
              </a:rPr>
              <a:t>8</a:t>
            </a:r>
            <a:r>
              <a:rPr lang="ru-RU" sz="4000" b="0" i="0" u="none" strike="noStrike" cap="none" dirty="0" smtClean="0">
                <a:solidFill>
                  <a:srgbClr val="5F497A"/>
                </a:solidFill>
                <a:latin typeface="Verdana"/>
                <a:ea typeface="Verdana"/>
                <a:cs typeface="Verdana"/>
                <a:sym typeface="Verdana"/>
              </a:rPr>
              <a:t>:4</a:t>
            </a:r>
            <a:endParaRPr lang="ru-RU" sz="4000" b="0" i="0" u="none" strike="noStrike" cap="none" dirty="0">
              <a:solidFill>
                <a:srgbClr val="5F497A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14775658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395536" y="260647"/>
            <a:ext cx="8404736" cy="403244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600" b="0" i="0" u="none" strike="noStrike" cap="none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 algn="ctr">
              <a:buClr>
                <a:srgbClr val="5F497A"/>
              </a:buClr>
              <a:buSzPct val="25000"/>
            </a:pPr>
            <a:r>
              <a:rPr lang="ru-RU" sz="40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Грайте </a:t>
            </a:r>
            <a:r>
              <a:rPr lang="ru-RU" sz="40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нашому</a:t>
            </a:r>
            <a:r>
              <a:rPr lang="ru-RU" sz="40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4000" i="1" dirty="0" smtClean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/>
            </a:r>
            <a:br>
              <a:rPr lang="ru-RU" sz="4000" i="1" dirty="0" smtClean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</a:br>
            <a:r>
              <a:rPr lang="ru-RU" sz="4000" i="1" dirty="0" err="1" smtClean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переможному</a:t>
            </a:r>
            <a:r>
              <a:rPr lang="ru-RU" sz="4000" i="1" dirty="0" smtClean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40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Господеві</a:t>
            </a:r>
            <a:r>
              <a:rPr lang="ru-RU" sz="40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на </a:t>
            </a:r>
            <a:r>
              <a:rPr lang="ru-RU" sz="40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гітарах</a:t>
            </a:r>
            <a:r>
              <a:rPr lang="ru-RU" sz="40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, на </a:t>
            </a:r>
            <a:r>
              <a:rPr lang="ru-RU" sz="40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гітарах</a:t>
            </a:r>
            <a:r>
              <a:rPr lang="ru-RU" sz="40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4000" i="1" dirty="0" smtClean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/>
            </a:r>
            <a:br>
              <a:rPr lang="ru-RU" sz="4000" i="1" dirty="0" smtClean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</a:br>
            <a:r>
              <a:rPr lang="ru-RU" sz="4000" i="1" dirty="0" smtClean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і </a:t>
            </a:r>
            <a:r>
              <a:rPr lang="ru-RU" sz="40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піснопінням</a:t>
            </a:r>
            <a:r>
              <a:rPr lang="ru-RU" sz="40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, </a:t>
            </a:r>
            <a:endParaRPr lang="ru-RU" sz="3800" b="0" i="1" u="none" strike="noStrike" cap="none" dirty="0">
              <a:solidFill>
                <a:schemeClr val="tx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97" name="Shape 97"/>
          <p:cNvSpPr txBox="1"/>
          <p:nvPr/>
        </p:nvSpPr>
        <p:spPr>
          <a:xfrm>
            <a:off x="457443" y="5733255"/>
            <a:ext cx="8280919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Verdana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0070C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buClr>
                <a:srgbClr val="5F497A"/>
              </a:buClr>
              <a:buSzPct val="25000"/>
              <a:buFont typeface="Verdana"/>
              <a:buNone/>
            </a:pPr>
            <a:r>
              <a:rPr lang="ru-RU" sz="4000" b="0" i="0" u="none" strike="noStrike" cap="none" dirty="0">
                <a:solidFill>
                  <a:srgbClr val="5F497A"/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en-US" sz="4000" dirty="0" smtClean="0">
                <a:solidFill>
                  <a:srgbClr val="5F497A"/>
                </a:solidFill>
                <a:latin typeface="Verdana"/>
                <a:ea typeface="Verdana"/>
                <a:cs typeface="Verdana"/>
                <a:sym typeface="Verdana"/>
              </a:rPr>
              <a:t>9</a:t>
            </a:r>
            <a:r>
              <a:rPr lang="uk-UA" sz="4000" dirty="0" smtClean="0">
                <a:solidFill>
                  <a:srgbClr val="5F497A"/>
                </a:solidFill>
                <a:latin typeface="Verdana"/>
                <a:ea typeface="Verdana"/>
                <a:cs typeface="Verdana"/>
                <a:sym typeface="Verdana"/>
              </a:rPr>
              <a:t>8</a:t>
            </a:r>
            <a:r>
              <a:rPr lang="ru-RU" sz="4000" b="0" i="0" u="none" strike="noStrike" cap="none" dirty="0" smtClean="0">
                <a:solidFill>
                  <a:srgbClr val="5F497A"/>
                </a:solidFill>
                <a:latin typeface="Verdana"/>
                <a:ea typeface="Verdana"/>
                <a:cs typeface="Verdana"/>
                <a:sym typeface="Verdana"/>
              </a:rPr>
              <a:t>:5</a:t>
            </a:r>
            <a:endParaRPr lang="ru-RU" sz="4000" b="0" i="0" u="none" strike="noStrike" cap="none" dirty="0">
              <a:solidFill>
                <a:srgbClr val="5F497A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1602722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395536" y="260647"/>
            <a:ext cx="8404736" cy="388843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600" b="0" i="0" u="none" strike="noStrike" cap="none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 algn="ctr">
              <a:buClr>
                <a:srgbClr val="5F497A"/>
              </a:buClr>
              <a:buSzPct val="25000"/>
            </a:pPr>
            <a:r>
              <a:rPr lang="ru-RU" sz="40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на </a:t>
            </a:r>
            <a:r>
              <a:rPr lang="ru-RU" sz="40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сурмах</a:t>
            </a:r>
            <a:r>
              <a:rPr lang="ru-RU" sz="40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і голосом рогу </a:t>
            </a:r>
            <a:r>
              <a:rPr lang="ru-RU" sz="40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викликуйте</a:t>
            </a:r>
            <a:r>
              <a:rPr lang="ru-RU" sz="40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перед </a:t>
            </a:r>
            <a:r>
              <a:rPr lang="ru-RU" sz="40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обличчям</a:t>
            </a:r>
            <a:r>
              <a:rPr lang="ru-RU" sz="40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Царя </a:t>
            </a:r>
            <a:r>
              <a:rPr lang="ru-RU" sz="4000" i="1" dirty="0" err="1" smtClean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Цього</a:t>
            </a:r>
            <a:r>
              <a:rPr lang="ru-RU" sz="4000" i="1" dirty="0" smtClean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/>
            </a:r>
            <a:br>
              <a:rPr lang="ru-RU" sz="4000" i="1" dirty="0" smtClean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</a:br>
            <a:r>
              <a:rPr lang="ru-RU" sz="4000" i="1" dirty="0" smtClean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й Господа </a:t>
            </a:r>
            <a:r>
              <a:rPr lang="ru-RU" sz="40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Ісуса</a:t>
            </a:r>
            <a:r>
              <a:rPr lang="ru-RU" sz="40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! </a:t>
            </a:r>
            <a:endParaRPr lang="ru-RU" sz="3800" b="0" i="1" u="none" strike="noStrike" cap="none" dirty="0">
              <a:solidFill>
                <a:schemeClr val="tx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97" name="Shape 97"/>
          <p:cNvSpPr txBox="1"/>
          <p:nvPr/>
        </p:nvSpPr>
        <p:spPr>
          <a:xfrm>
            <a:off x="457443" y="5733255"/>
            <a:ext cx="8280919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Verdana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0070C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buClr>
                <a:srgbClr val="5F497A"/>
              </a:buClr>
              <a:buSzPct val="25000"/>
              <a:buFont typeface="Verdana"/>
              <a:buNone/>
            </a:pPr>
            <a:r>
              <a:rPr lang="ru-RU" sz="4000" b="0" i="0" u="none" strike="noStrike" cap="none" dirty="0">
                <a:solidFill>
                  <a:srgbClr val="5F497A"/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en-US" sz="4000" dirty="0" smtClean="0">
                <a:solidFill>
                  <a:srgbClr val="5F497A"/>
                </a:solidFill>
                <a:latin typeface="Verdana"/>
                <a:ea typeface="Verdana"/>
                <a:cs typeface="Verdana"/>
                <a:sym typeface="Verdana"/>
              </a:rPr>
              <a:t>9</a:t>
            </a:r>
            <a:r>
              <a:rPr lang="uk-UA" sz="4000" dirty="0" smtClean="0">
                <a:solidFill>
                  <a:srgbClr val="5F497A"/>
                </a:solidFill>
                <a:latin typeface="Verdana"/>
                <a:ea typeface="Verdana"/>
                <a:cs typeface="Verdana"/>
                <a:sym typeface="Verdana"/>
              </a:rPr>
              <a:t>8</a:t>
            </a:r>
            <a:r>
              <a:rPr lang="ru-RU" sz="4000" b="0" i="0" u="none" strike="noStrike" cap="none" dirty="0" smtClean="0">
                <a:solidFill>
                  <a:srgbClr val="5F497A"/>
                </a:solidFill>
                <a:latin typeface="Verdana"/>
                <a:ea typeface="Verdana"/>
                <a:cs typeface="Verdana"/>
                <a:sym typeface="Verdana"/>
              </a:rPr>
              <a:t>:6</a:t>
            </a:r>
            <a:endParaRPr lang="ru-RU" sz="4000" b="0" i="0" u="none" strike="noStrike" cap="none" dirty="0">
              <a:solidFill>
                <a:srgbClr val="5F497A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30963092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395536" y="260647"/>
            <a:ext cx="8404736" cy="352839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600" b="0" i="0" u="none" strike="noStrike" cap="none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 algn="ctr">
              <a:buClr>
                <a:srgbClr val="5F497A"/>
              </a:buClr>
              <a:buSzPct val="25000"/>
            </a:pPr>
            <a:r>
              <a:rPr lang="ru-RU" sz="40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Нехай </a:t>
            </a:r>
            <a:r>
              <a:rPr lang="ru-RU" sz="40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шумить</a:t>
            </a:r>
            <a:r>
              <a:rPr lang="ru-RU" sz="40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40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Чорне</a:t>
            </a:r>
            <a:r>
              <a:rPr lang="ru-RU" sz="40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море</a:t>
            </a:r>
            <a:br>
              <a:rPr lang="ru-RU" sz="40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</a:br>
            <a:r>
              <a:rPr lang="ru-RU" sz="40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й усе, </a:t>
            </a:r>
            <a:r>
              <a:rPr lang="ru-RU" sz="40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що</a:t>
            </a:r>
            <a:r>
              <a:rPr lang="ru-RU" sz="40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у </a:t>
            </a:r>
            <a:r>
              <a:rPr lang="ru-RU" sz="40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ньому</a:t>
            </a:r>
            <a:r>
              <a:rPr lang="ru-RU" sz="40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,</a:t>
            </a:r>
            <a:br>
              <a:rPr lang="ru-RU" sz="40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</a:br>
            <a:r>
              <a:rPr lang="ru-RU" sz="40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вселенна</a:t>
            </a:r>
            <a:r>
              <a:rPr lang="ru-RU" sz="40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й </a:t>
            </a:r>
            <a:r>
              <a:rPr lang="ru-RU" sz="40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мешканці</a:t>
            </a:r>
            <a:r>
              <a:rPr lang="ru-RU" sz="40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40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її</a:t>
            </a:r>
            <a:r>
              <a:rPr lang="ru-RU" sz="40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, </a:t>
            </a:r>
            <a:endParaRPr lang="ru-RU" sz="3800" i="1" dirty="0">
              <a:solidFill>
                <a:schemeClr val="tx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97" name="Shape 97"/>
          <p:cNvSpPr txBox="1"/>
          <p:nvPr/>
        </p:nvSpPr>
        <p:spPr>
          <a:xfrm>
            <a:off x="457443" y="5733255"/>
            <a:ext cx="8280919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Verdana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0070C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buClr>
                <a:srgbClr val="5F497A"/>
              </a:buClr>
              <a:buSzPct val="25000"/>
              <a:buFont typeface="Verdana"/>
              <a:buNone/>
            </a:pPr>
            <a:r>
              <a:rPr lang="ru-RU" sz="4000" b="0" i="0" u="none" strike="noStrike" cap="none" dirty="0">
                <a:solidFill>
                  <a:srgbClr val="5F497A"/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en-US" sz="4000" dirty="0" smtClean="0">
                <a:solidFill>
                  <a:srgbClr val="5F497A"/>
                </a:solidFill>
                <a:latin typeface="Verdana"/>
                <a:ea typeface="Verdana"/>
                <a:cs typeface="Verdana"/>
                <a:sym typeface="Verdana"/>
              </a:rPr>
              <a:t>9</a:t>
            </a:r>
            <a:r>
              <a:rPr lang="uk-UA" sz="4000" dirty="0" smtClean="0">
                <a:solidFill>
                  <a:srgbClr val="5F497A"/>
                </a:solidFill>
                <a:latin typeface="Verdana"/>
                <a:ea typeface="Verdana"/>
                <a:cs typeface="Verdana"/>
                <a:sym typeface="Verdana"/>
              </a:rPr>
              <a:t>8</a:t>
            </a:r>
            <a:r>
              <a:rPr lang="ru-RU" sz="4000" b="0" i="0" u="none" strike="noStrike" cap="none" dirty="0" smtClean="0">
                <a:solidFill>
                  <a:srgbClr val="5F497A"/>
                </a:solidFill>
                <a:latin typeface="Verdana"/>
                <a:ea typeface="Verdana"/>
                <a:cs typeface="Verdana"/>
                <a:sym typeface="Verdana"/>
              </a:rPr>
              <a:t>:7</a:t>
            </a:r>
            <a:endParaRPr lang="ru-RU" sz="4000" b="0" i="0" u="none" strike="noStrike" cap="none" dirty="0">
              <a:solidFill>
                <a:srgbClr val="5F497A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23503322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395534" y="404664"/>
            <a:ext cx="8404736" cy="424847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600" b="0" i="0" u="none" strike="noStrike" cap="none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 algn="ctr">
              <a:buClr>
                <a:srgbClr val="5F497A"/>
              </a:buClr>
              <a:buSzPct val="25000"/>
            </a:pPr>
            <a:r>
              <a:rPr lang="ru-RU" sz="40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40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Дніпро</a:t>
            </a:r>
            <a:r>
              <a:rPr lang="ru-RU" sz="40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з </a:t>
            </a:r>
            <a:r>
              <a:rPr lang="ru-RU" sz="40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Південним</a:t>
            </a:r>
            <a:r>
              <a:rPr lang="ru-RU" sz="40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Бугом хай </a:t>
            </a:r>
            <a:r>
              <a:rPr lang="ru-RU" sz="40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плещуть</a:t>
            </a:r>
            <a:r>
              <a:rPr lang="ru-RU" sz="40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в </a:t>
            </a:r>
            <a:r>
              <a:rPr lang="ru-RU" sz="40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долоні</a:t>
            </a:r>
            <a:r>
              <a:rPr lang="ru-RU" sz="40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, разом </a:t>
            </a:r>
            <a:r>
              <a:rPr lang="ru-RU" sz="40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радіють</a:t>
            </a:r>
            <a:r>
              <a:rPr lang="ru-RU" sz="40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хай гори в </a:t>
            </a:r>
            <a:r>
              <a:rPr lang="ru-RU" sz="40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Прикарпатті</a:t>
            </a:r>
            <a:r>
              <a:rPr lang="ru-RU" sz="40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перед </a:t>
            </a:r>
            <a:r>
              <a:rPr lang="ru-RU" sz="40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обличчям</a:t>
            </a:r>
            <a:r>
              <a:rPr lang="ru-RU" sz="40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Господа </a:t>
            </a:r>
            <a:r>
              <a:rPr lang="ru-RU" sz="40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Могутнього</a:t>
            </a:r>
            <a:r>
              <a:rPr lang="ru-RU" sz="40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та </a:t>
            </a:r>
            <a:r>
              <a:rPr lang="ru-RU" sz="40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Величного</a:t>
            </a:r>
            <a:r>
              <a:rPr lang="ru-RU" sz="40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, </a:t>
            </a:r>
            <a:endParaRPr lang="ru-RU" sz="3800" b="0" i="1" u="none" strike="noStrike" cap="none" dirty="0">
              <a:solidFill>
                <a:schemeClr val="tx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97" name="Shape 97"/>
          <p:cNvSpPr txBox="1"/>
          <p:nvPr/>
        </p:nvSpPr>
        <p:spPr>
          <a:xfrm>
            <a:off x="457443" y="5733255"/>
            <a:ext cx="8280919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Verdana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0070C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buClr>
                <a:srgbClr val="5F497A"/>
              </a:buClr>
              <a:buSzPct val="25000"/>
              <a:buFont typeface="Verdana"/>
              <a:buNone/>
            </a:pPr>
            <a:r>
              <a:rPr lang="ru-RU" sz="4000" b="0" i="0" u="none" strike="noStrike" cap="none" dirty="0">
                <a:solidFill>
                  <a:srgbClr val="5F497A"/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en-US" sz="4000" dirty="0" smtClean="0">
                <a:solidFill>
                  <a:srgbClr val="5F497A"/>
                </a:solidFill>
                <a:latin typeface="Verdana"/>
                <a:ea typeface="Verdana"/>
                <a:cs typeface="Verdana"/>
                <a:sym typeface="Verdana"/>
              </a:rPr>
              <a:t>9</a:t>
            </a:r>
            <a:r>
              <a:rPr lang="uk-UA" sz="4000" dirty="0" smtClean="0">
                <a:solidFill>
                  <a:srgbClr val="5F497A"/>
                </a:solidFill>
                <a:latin typeface="Verdana"/>
                <a:ea typeface="Verdana"/>
                <a:cs typeface="Verdana"/>
                <a:sym typeface="Verdana"/>
              </a:rPr>
              <a:t>8</a:t>
            </a:r>
            <a:r>
              <a:rPr lang="ru-RU" sz="4000" b="0" i="0" u="none" strike="noStrike" cap="none" dirty="0" smtClean="0">
                <a:solidFill>
                  <a:srgbClr val="5F497A"/>
                </a:solidFill>
                <a:latin typeface="Verdana"/>
                <a:ea typeface="Verdana"/>
                <a:cs typeface="Verdana"/>
                <a:sym typeface="Verdana"/>
              </a:rPr>
              <a:t>:8</a:t>
            </a:r>
            <a:endParaRPr lang="ru-RU" sz="4000" b="0" i="0" u="none" strike="noStrike" cap="none" dirty="0">
              <a:solidFill>
                <a:srgbClr val="5F497A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5017580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15</Words>
  <Application>Microsoft Office PowerPoint</Application>
  <PresentationFormat>Экран (4:3)</PresentationFormat>
  <Paragraphs>87</Paragraphs>
  <Slides>10</Slides>
  <Notes>10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ПСАЛОМ 98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ПСАЛОМ 11 </dc:title>
  <cp:lastModifiedBy>Admin</cp:lastModifiedBy>
  <cp:revision>13</cp:revision>
  <dcterms:modified xsi:type="dcterms:W3CDTF">2019-11-06T10:12:29Z</dcterms:modified>
</cp:coreProperties>
</file>